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38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EB6B10D4-018B-482C-9C00-FE837AF87DCB}"/>
    <pc:docChg chg="custSel addSld modSld sldOrd">
      <pc:chgData name="voronzovakristya0504@gmail.com" userId="0dbb59a14acf5c86" providerId="LiveId" clId="{EB6B10D4-018B-482C-9C00-FE837AF87DCB}" dt="2024-03-09T17:32:10.068" v="96" actId="478"/>
      <pc:docMkLst>
        <pc:docMk/>
      </pc:docMkLst>
      <pc:sldChg chg="addSp modSp new mod modAnim">
        <pc:chgData name="voronzovakristya0504@gmail.com" userId="0dbb59a14acf5c86" providerId="LiveId" clId="{EB6B10D4-018B-482C-9C00-FE837AF87DCB}" dt="2024-03-09T17:31:57.563" v="91" actId="1076"/>
        <pc:sldMkLst>
          <pc:docMk/>
          <pc:sldMk cId="567598261" sldId="256"/>
        </pc:sldMkLst>
        <pc:spChg chg="mod">
          <ac:chgData name="voronzovakristya0504@gmail.com" userId="0dbb59a14acf5c86" providerId="LiveId" clId="{EB6B10D4-018B-482C-9C00-FE837AF87DCB}" dt="2024-03-09T17:31:57.563" v="91" actId="1076"/>
          <ac:spMkLst>
            <pc:docMk/>
            <pc:sldMk cId="567598261" sldId="256"/>
            <ac:spMk id="2" creationId="{F09D6C53-C356-44E1-985D-049F55056EF9}"/>
          </ac:spMkLst>
        </pc:spChg>
        <pc:spChg chg="mod">
          <ac:chgData name="voronzovakristya0504@gmail.com" userId="0dbb59a14acf5c86" providerId="LiveId" clId="{EB6B10D4-018B-482C-9C00-FE837AF87DCB}" dt="2024-03-09T17:31:48.927" v="89"/>
          <ac:spMkLst>
            <pc:docMk/>
            <pc:sldMk cId="567598261" sldId="256"/>
            <ac:spMk id="3" creationId="{53E8025D-6108-4E19-B5AF-7895ABD61470}"/>
          </ac:spMkLst>
        </pc:spChg>
        <pc:spChg chg="add mod">
          <ac:chgData name="voronzovakristya0504@gmail.com" userId="0dbb59a14acf5c86" providerId="LiveId" clId="{EB6B10D4-018B-482C-9C00-FE837AF87DCB}" dt="2024-03-09T17:31:55.169" v="90" actId="1076"/>
          <ac:spMkLst>
            <pc:docMk/>
            <pc:sldMk cId="567598261" sldId="256"/>
            <ac:spMk id="4" creationId="{98BB6164-7250-4930-A93A-C71405C33BCA}"/>
          </ac:spMkLst>
        </pc:spChg>
      </pc:sldChg>
      <pc:sldChg chg="delSp new mod ord">
        <pc:chgData name="voronzovakristya0504@gmail.com" userId="0dbb59a14acf5c86" providerId="LiveId" clId="{EB6B10D4-018B-482C-9C00-FE837AF87DCB}" dt="2024-03-09T17:32:10.068" v="96" actId="478"/>
        <pc:sldMkLst>
          <pc:docMk/>
          <pc:sldMk cId="4029795147" sldId="257"/>
        </pc:sldMkLst>
        <pc:spChg chg="del">
          <ac:chgData name="voronzovakristya0504@gmail.com" userId="0dbb59a14acf5c86" providerId="LiveId" clId="{EB6B10D4-018B-482C-9C00-FE837AF87DCB}" dt="2024-03-09T17:32:07.758" v="95" actId="478"/>
          <ac:spMkLst>
            <pc:docMk/>
            <pc:sldMk cId="4029795147" sldId="257"/>
            <ac:spMk id="2" creationId="{8CDE2F41-D771-4C51-8D44-5400D27CA661}"/>
          </ac:spMkLst>
        </pc:spChg>
        <pc:spChg chg="del">
          <ac:chgData name="voronzovakristya0504@gmail.com" userId="0dbb59a14acf5c86" providerId="LiveId" clId="{EB6B10D4-018B-482C-9C00-FE837AF87DCB}" dt="2024-03-09T17:32:10.068" v="96" actId="478"/>
          <ac:spMkLst>
            <pc:docMk/>
            <pc:sldMk cId="4029795147" sldId="257"/>
            <ac:spMk id="3" creationId="{CC00665A-9B8B-4E2F-8EF0-E1F9E5F49692}"/>
          </ac:spMkLst>
        </pc:spChg>
      </pc:sldChg>
      <pc:sldMasterChg chg="addSldLayout">
        <pc:chgData name="voronzovakristya0504@gmail.com" userId="0dbb59a14acf5c86" providerId="LiveId" clId="{EB6B10D4-018B-482C-9C00-FE837AF87DCB}" dt="2024-03-09T17:25:10.709" v="0" actId="680"/>
        <pc:sldMasterMkLst>
          <pc:docMk/>
          <pc:sldMasterMk cId="3508774100" sldId="2147483648"/>
        </pc:sldMasterMkLst>
        <pc:sldLayoutChg chg="add">
          <pc:chgData name="voronzovakristya0504@gmail.com" userId="0dbb59a14acf5c86" providerId="LiveId" clId="{EB6B10D4-018B-482C-9C00-FE837AF87DCB}" dt="2024-03-09T17:25:10.709" v="0" actId="680"/>
          <pc:sldLayoutMkLst>
            <pc:docMk/>
            <pc:sldMasterMk cId="3508774100" sldId="2147483648"/>
            <pc:sldLayoutMk cId="1945105779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15516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665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35226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261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37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355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2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99941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95012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703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401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76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795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9D6C53-C356-44E1-985D-049F55056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742" y="1246541"/>
            <a:ext cx="9144000" cy="2387600"/>
          </a:xfrm>
        </p:spPr>
        <p:txBody>
          <a:bodyPr/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Приёмы устных вычислений вида 470+80, 560-90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3E8025D-6108-4E19-B5AF-7895ABD614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ru-RU" sz="4000" dirty="0"/>
              <a:t>Учиться….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BB6164-7250-4930-A93A-C71405C33BCA}"/>
              </a:ext>
            </a:extLst>
          </p:cNvPr>
          <p:cNvSpPr txBox="1"/>
          <p:nvPr/>
        </p:nvSpPr>
        <p:spPr>
          <a:xfrm>
            <a:off x="4838700" y="3905479"/>
            <a:ext cx="500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решать примеры.</a:t>
            </a:r>
          </a:p>
        </p:txBody>
      </p:sp>
    </p:spTree>
    <p:extLst>
      <p:ext uri="{BB962C8B-B14F-4D97-AF65-F5344CB8AC3E}">
        <p14:creationId xmlns:p14="http://schemas.microsoft.com/office/powerpoint/2010/main" val="56759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7</TotalTime>
  <Words>12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Franklin Gothic Book</vt:lpstr>
      <vt:lpstr>Times New Roman</vt:lpstr>
      <vt:lpstr>Уголки</vt:lpstr>
      <vt:lpstr>Презентация PowerPoint</vt:lpstr>
      <vt:lpstr>Приёмы устных вычислений вида 470+80, 560-90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voronzovakristya0504@gmail.com</dc:creator>
  <cp:lastModifiedBy>voronzovakristya0504@gmail.com</cp:lastModifiedBy>
  <cp:revision>1</cp:revision>
  <dcterms:created xsi:type="dcterms:W3CDTF">2024-03-09T17:25:07Z</dcterms:created>
  <dcterms:modified xsi:type="dcterms:W3CDTF">2024-03-09T17:32:12Z</dcterms:modified>
</cp:coreProperties>
</file>